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99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632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226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72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5727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869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92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7524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702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4452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473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E6D12-F609-4451-8074-119FD1C26B41}" type="datetimeFigureOut">
              <a:rPr lang="es-ES" smtClean="0"/>
              <a:t>14/08/2026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9A9C2-567B-402F-A59D-C8C516BDF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895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528845" y="1051133"/>
            <a:ext cx="35977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u="sng" dirty="0" smtClean="0"/>
              <a:t>MEDIDAS SEGÚN NOTA SIMPLE</a:t>
            </a:r>
          </a:p>
          <a:p>
            <a:r>
              <a:rPr lang="es-ES" sz="1500" dirty="0" smtClean="0"/>
              <a:t>68.82</a:t>
            </a:r>
            <a:r>
              <a:rPr lang="es-ES" sz="1500" dirty="0" smtClean="0"/>
              <a:t> </a:t>
            </a:r>
            <a:r>
              <a:rPr lang="es-ES" sz="1500" dirty="0" smtClean="0"/>
              <a:t>M</a:t>
            </a:r>
            <a:r>
              <a:rPr lang="es-ES" sz="1500" baseline="30000" dirty="0"/>
              <a:t>2</a:t>
            </a:r>
            <a:endParaRPr lang="es-ES" sz="1500" dirty="0"/>
          </a:p>
        </p:txBody>
      </p:sp>
      <p:sp>
        <p:nvSpPr>
          <p:cNvPr id="6" name="CuadroTexto 5"/>
          <p:cNvSpPr txBox="1"/>
          <p:nvPr/>
        </p:nvSpPr>
        <p:spPr>
          <a:xfrm>
            <a:off x="7520299" y="2016807"/>
            <a:ext cx="361487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u="sng" dirty="0" smtClean="0"/>
              <a:t>MEDIDAS A LASER UTIL</a:t>
            </a:r>
          </a:p>
          <a:p>
            <a:r>
              <a:rPr lang="es-ES" sz="1500" dirty="0" smtClean="0"/>
              <a:t>COCINA 8.93M</a:t>
            </a:r>
            <a:r>
              <a:rPr lang="es-ES" sz="1500" baseline="30000" dirty="0" smtClean="0"/>
              <a:t>2</a:t>
            </a:r>
            <a:endParaRPr lang="es-ES" sz="1500" dirty="0" smtClean="0"/>
          </a:p>
          <a:p>
            <a:r>
              <a:rPr lang="es-ES" sz="1500" dirty="0" smtClean="0"/>
              <a:t>SALON 16.45 </a:t>
            </a:r>
            <a:r>
              <a:rPr lang="es-ES" sz="1600" dirty="0" smtClean="0"/>
              <a:t>M</a:t>
            </a:r>
            <a:r>
              <a:rPr lang="es-ES" sz="1600" baseline="30000" dirty="0" smtClean="0"/>
              <a:t>2</a:t>
            </a:r>
            <a:endParaRPr lang="es-ES" sz="2000" dirty="0" smtClean="0"/>
          </a:p>
          <a:p>
            <a:r>
              <a:rPr lang="es-ES" sz="1500" dirty="0" smtClean="0"/>
              <a:t>BAÑO 2.00 </a:t>
            </a:r>
            <a:r>
              <a:rPr lang="es-ES" sz="1600" dirty="0" smtClean="0"/>
              <a:t>M</a:t>
            </a:r>
            <a:r>
              <a:rPr lang="es-ES" sz="1600" baseline="30000" dirty="0" smtClean="0"/>
              <a:t>2</a:t>
            </a:r>
            <a:endParaRPr lang="es-ES" sz="2000" dirty="0" smtClean="0"/>
          </a:p>
          <a:p>
            <a:r>
              <a:rPr lang="es-ES" sz="1500" dirty="0" smtClean="0"/>
              <a:t>HABITACION 1 11.41 </a:t>
            </a:r>
            <a:r>
              <a:rPr lang="es-ES" sz="1600" dirty="0" smtClean="0"/>
              <a:t>M</a:t>
            </a:r>
            <a:r>
              <a:rPr lang="es-ES" sz="1600" baseline="30000" dirty="0" smtClean="0"/>
              <a:t>2</a:t>
            </a:r>
            <a:endParaRPr lang="es-ES" sz="2000" dirty="0" smtClean="0"/>
          </a:p>
          <a:p>
            <a:r>
              <a:rPr lang="es-ES" sz="1500" dirty="0" smtClean="0"/>
              <a:t>HABITACION 2 5.34 </a:t>
            </a:r>
            <a:r>
              <a:rPr lang="es-ES" sz="1600" dirty="0" smtClean="0"/>
              <a:t>M</a:t>
            </a:r>
            <a:r>
              <a:rPr lang="es-ES" sz="1600" baseline="30000" dirty="0" smtClean="0"/>
              <a:t>2</a:t>
            </a:r>
            <a:endParaRPr lang="es-ES" sz="2000" dirty="0" smtClean="0"/>
          </a:p>
          <a:p>
            <a:r>
              <a:rPr lang="es-ES" sz="1500" dirty="0" smtClean="0"/>
              <a:t>TERRAZA 4.08 </a:t>
            </a:r>
            <a:r>
              <a:rPr lang="es-ES" sz="1600" dirty="0" smtClean="0"/>
              <a:t>M</a:t>
            </a:r>
            <a:r>
              <a:rPr lang="es-ES" sz="1600" baseline="30000" dirty="0" smtClean="0"/>
              <a:t>2</a:t>
            </a:r>
            <a:endParaRPr lang="es-ES" sz="2000" dirty="0" smtClean="0"/>
          </a:p>
          <a:p>
            <a:endParaRPr lang="es-ES" sz="15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834" y="1051133"/>
            <a:ext cx="4567008" cy="42546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778" y="5552239"/>
            <a:ext cx="3096057" cy="23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860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29</Words>
  <Application>Microsoft Office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Ordenador 1</dc:creator>
  <cp:lastModifiedBy>Ordenador 1</cp:lastModifiedBy>
  <cp:revision>4</cp:revision>
  <dcterms:created xsi:type="dcterms:W3CDTF">2026-08-12T09:01:38Z</dcterms:created>
  <dcterms:modified xsi:type="dcterms:W3CDTF">2026-08-14T08:41:57Z</dcterms:modified>
</cp:coreProperties>
</file>